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Vortrag 1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96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Folie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077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Folie 2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095428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6</Words>
  <Application>Microsoft Office PowerPoint</Application>
  <PresentationFormat>Breitbild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Segment</vt:lpstr>
      <vt:lpstr>Vortrag 1</vt:lpstr>
      <vt:lpstr>PowerPoint-Präsentation</vt:lpstr>
      <vt:lpstr>PowerPoint-Präsentation</vt:lpstr>
    </vt:vector>
  </TitlesOfParts>
  <Company>WWU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Vortrag 1</dc:title>
  <dc:creator>Chasin, Friedrich</dc:creator>
  <cp:lastModifiedBy>Chasin, Friedrich</cp:lastModifiedBy>
  <cp:revision>1</cp:revision>
  <dcterms:created xsi:type="dcterms:W3CDTF">2018-07-03T09:50:35Z</dcterms:created>
  <dcterms:modified xsi:type="dcterms:W3CDTF">2018-07-03T09:52:06Z</dcterms:modified>
</cp:coreProperties>
</file>